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9" r:id="rId12"/>
    <p:sldId id="265" r:id="rId13"/>
    <p:sldId id="266" r:id="rId14"/>
    <p:sldId id="271" r:id="rId15"/>
    <p:sldId id="270" r:id="rId16"/>
    <p:sldId id="272" r:id="rId17"/>
    <p:sldId id="267" r:id="rId18"/>
    <p:sldId id="273" r:id="rId19"/>
    <p:sldId id="274" r:id="rId20"/>
  </p:sldIdLst>
  <p:sldSz cx="13439775" cy="7559675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07" autoAdjust="0"/>
    <p:restoredTop sz="78012" autoAdjust="0"/>
  </p:normalViewPr>
  <p:slideViewPr>
    <p:cSldViewPr snapToGrid="0">
      <p:cViewPr varScale="1">
        <p:scale>
          <a:sx n="73" d="100"/>
          <a:sy n="73" d="100"/>
        </p:scale>
        <p:origin x="3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251C9401-AD1A-4277-A785-1807DFCC8AD5}" type="slidenum">
              <a:t>‹#›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040376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96973DBC-E9A1-4289-B6BB-C746491694C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31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B553F97F-D89A-4297-B439-C7D374052D7A}" type="slidenum">
              <a:t>1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820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10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2100566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11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2037717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12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249735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13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590470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14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7345422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15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4523648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16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5599387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17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40529503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18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9058975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19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907202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93F40A1-5249-4EB1-BB23-F1F5D3498366}" type="slidenum">
              <a:t>2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14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3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607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4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105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5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732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6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99458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7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530784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8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6447688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4035575-3E90-47D2-B513-A67AF0440188}" type="slidenum">
              <a:t>9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602797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9972" y="1237197"/>
            <a:ext cx="1007983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9972" y="3970580"/>
            <a:ext cx="10079831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940D23E-A8F3-4F8A-8ADB-B51CECB18E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436643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8F33DC4-BD3F-4B29-A3B8-3E8835FF0D53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57535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17839" y="402483"/>
            <a:ext cx="2897951" cy="64064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3985" y="402483"/>
            <a:ext cx="8525857" cy="64064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8F8274F-F223-4E7C-9EC3-1AF43A1EC01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08272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0607429-4AEF-4F2D-A886-A8CC3BCA8DCD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5312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6985" y="1884670"/>
            <a:ext cx="11591806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6985" y="5059034"/>
            <a:ext cx="11591806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C540FA5-9F5E-4EC2-89BA-AEDAF50BA901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66865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3985" y="2012414"/>
            <a:ext cx="5711904" cy="479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886" y="2012414"/>
            <a:ext cx="5711904" cy="479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4469AD5-5917-4FA7-BBD3-D64780CC32DB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46191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5" y="402483"/>
            <a:ext cx="11591806" cy="14611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736" y="1853171"/>
            <a:ext cx="5685654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736" y="2761381"/>
            <a:ext cx="5685654" cy="4061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03886" y="1853171"/>
            <a:ext cx="5713655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03886" y="2761381"/>
            <a:ext cx="5713655" cy="4061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5A2B202-7624-48FB-920E-4ADB95ED73E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46393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7396856-3883-44F3-9135-03BD205EA25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63274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15B8F98-31C5-4C4F-A02D-4201D893A74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977957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6" y="503978"/>
            <a:ext cx="4334677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655" y="1088454"/>
            <a:ext cx="6803886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736" y="2267902"/>
            <a:ext cx="4334677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412EEDC-F241-46B2-9C8B-3E54683E139A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09247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6" y="503978"/>
            <a:ext cx="4334677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13655" y="1088454"/>
            <a:ext cx="6803886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736" y="2267902"/>
            <a:ext cx="4334677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F430D2C-6431-40EE-A213-0CA89C8828F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89844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23985" y="402483"/>
            <a:ext cx="11591806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3985" y="2012414"/>
            <a:ext cx="11591806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3985" y="7006699"/>
            <a:ext cx="3023949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51926" y="7006699"/>
            <a:ext cx="4535924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91841" y="7006699"/>
            <a:ext cx="3023949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95266ECD-C98A-4F61-B826-4A8D462ECC70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73814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2519531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826700" y="-559905"/>
            <a:ext cx="12095163" cy="2963863"/>
          </a:xfrm>
        </p:spPr>
        <p:txBody>
          <a:bodyPr vert="horz"/>
          <a:lstStyle/>
          <a:p>
            <a:pPr lvl="0" algn="ctr" rtl="0"/>
            <a:r>
              <a:rPr lang="en-US" dirty="0" err="1"/>
              <a:t>Projektpräsentation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Softwarearchitekturen</a:t>
            </a:r>
            <a:endParaRPr lang="en-US" dirty="0"/>
          </a:p>
        </p:txBody>
      </p:sp>
      <p:sp>
        <p:nvSpPr>
          <p:cNvPr id="4" name="Title 3"/>
          <p:cNvSpPr txBox="1">
            <a:spLocks noGrp="1"/>
          </p:cNvSpPr>
          <p:nvPr>
            <p:ph type="title" idx="4294967295"/>
          </p:nvPr>
        </p:nvSpPr>
        <p:spPr>
          <a:xfrm>
            <a:off x="0" y="6555355"/>
            <a:ext cx="12095163" cy="760412"/>
          </a:xfrm>
        </p:spPr>
        <p:txBody>
          <a:bodyPr vert="horz"/>
          <a:lstStyle/>
          <a:p>
            <a:pPr lvl="0" rtl="0"/>
            <a:r>
              <a:rPr lang="en-US" sz="2933" dirty="0"/>
              <a:t>AIN – Carsten </a:t>
            </a:r>
            <a:r>
              <a:rPr lang="en-US" sz="2933" dirty="0" err="1"/>
              <a:t>Röhricht</a:t>
            </a:r>
            <a:r>
              <a:rPr lang="en-US" sz="2933" dirty="0"/>
              <a:t> und </a:t>
            </a:r>
            <a:r>
              <a:rPr lang="en-US" sz="2933" dirty="0" err="1"/>
              <a:t>Raffael</a:t>
            </a:r>
            <a:r>
              <a:rPr lang="en-US" sz="2933" dirty="0"/>
              <a:t> </a:t>
            </a:r>
            <a:r>
              <a:rPr lang="en-US" sz="2933" dirty="0" err="1"/>
              <a:t>Reutebuch</a:t>
            </a:r>
            <a:endParaRPr lang="en-US" sz="2933" dirty="0"/>
          </a:p>
        </p:txBody>
      </p:sp>
      <p:sp>
        <p:nvSpPr>
          <p:cNvPr id="5" name="TextBox 4"/>
          <p:cNvSpPr txBox="1"/>
          <p:nvPr/>
        </p:nvSpPr>
        <p:spPr>
          <a:xfrm>
            <a:off x="12921863" y="6687140"/>
            <a:ext cx="398330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EE4A48CF-817E-4971-A0E1-4C3E097FFB63}" type="slidenum">
              <a:rPr sz="2400"/>
              <a:pPr hangingPunct="0"/>
              <a:t>1</a:t>
            </a:fld>
            <a:endParaRPr lang="en-US" sz="2400" dirty="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12631668" y="7753583"/>
            <a:ext cx="554334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10</a:t>
            </a:fld>
            <a:endParaRPr lang="en-US" sz="2400" dirty="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788" y="-148795"/>
            <a:ext cx="13439775" cy="8307518"/>
          </a:xfrm>
          <a:prstGeom prst="rect">
            <a:avLst/>
          </a:prstGeom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8218675" y="1197874"/>
            <a:ext cx="12095163" cy="764055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>
                <a:solidFill>
                  <a:schemeClr val="bg1"/>
                </a:solidFill>
              </a:rPr>
              <a:t>Slick</a:t>
            </a:r>
          </a:p>
        </p:txBody>
      </p:sp>
    </p:spTree>
    <p:extLst>
      <p:ext uri="{BB962C8B-B14F-4D97-AF65-F5344CB8AC3E}">
        <p14:creationId xmlns:p14="http://schemas.microsoft.com/office/powerpoint/2010/main" val="1934631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672305" y="2022475"/>
            <a:ext cx="12095163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Slick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415377" y="7062833"/>
            <a:ext cx="554334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11</a:t>
            </a:fld>
            <a:endParaRPr lang="en-US" sz="2400" dirty="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157" y="-173447"/>
            <a:ext cx="7875825" cy="794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53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12116410" y="7054479"/>
            <a:ext cx="554334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12</a:t>
            </a:fld>
            <a:endParaRPr lang="en-US" sz="2400" dirty="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683" y="-11938"/>
            <a:ext cx="9978031" cy="7571614"/>
          </a:xfrm>
          <a:prstGeom prst="rect">
            <a:avLst/>
          </a:prstGeom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8781143" y="2649304"/>
            <a:ext cx="12095163" cy="764055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 err="1">
                <a:solidFill>
                  <a:schemeClr val="bg1"/>
                </a:solidFill>
              </a:rPr>
              <a:t>MongoDB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308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0" y="1920875"/>
            <a:ext cx="12095163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Gatling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540829" y="7259561"/>
            <a:ext cx="554334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13</a:t>
            </a:fld>
            <a:endParaRPr lang="en-US" sz="2400" dirty="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776" y="2332151"/>
            <a:ext cx="4800222" cy="28953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454" y="-507240"/>
            <a:ext cx="8760289" cy="826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009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5050971" y="-182877"/>
            <a:ext cx="12095163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Gatling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933062" y="8250425"/>
            <a:ext cx="554334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14</a:t>
            </a:fld>
            <a:endParaRPr lang="en-US" sz="240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776" y="2332151"/>
            <a:ext cx="4800222" cy="28953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584"/>
            <a:ext cx="13439775" cy="686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420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5283200" y="832303"/>
            <a:ext cx="12095163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Gatling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933062" y="8250425"/>
            <a:ext cx="554334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15</a:t>
            </a:fld>
            <a:endParaRPr lang="en-US" sz="240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167" y="2554514"/>
            <a:ext cx="6669440" cy="402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913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5326743" y="716189"/>
            <a:ext cx="12095163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Futures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933062" y="8250425"/>
            <a:ext cx="554334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16</a:t>
            </a:fld>
            <a:endParaRPr lang="en-US" sz="240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165" y="3146881"/>
            <a:ext cx="7222293" cy="249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347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0" y="1701573"/>
            <a:ext cx="12093575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Futures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26447" y="6999840"/>
            <a:ext cx="554334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17</a:t>
            </a:fld>
            <a:endParaRPr lang="en-US" sz="2400" dirty="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973" y="0"/>
            <a:ext cx="10029480" cy="749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9640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1346200" y="600075"/>
            <a:ext cx="12093575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Futures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933062" y="8250425"/>
            <a:ext cx="554334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18</a:t>
            </a:fld>
            <a:endParaRPr lang="en-US" sz="240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3501" y="-172529"/>
            <a:ext cx="5065928" cy="773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829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4281714" y="-918654"/>
            <a:ext cx="12095163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 err="1"/>
              <a:t>Spielablauf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933062" y="8250425"/>
            <a:ext cx="554334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19</a:t>
            </a:fld>
            <a:endParaRPr lang="en-US" sz="240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5" name="Media1">
            <a:hlinkClick r:id="" action="ppaction://media"/>
            <a:extLst>
              <a:ext uri="{FF2B5EF4-FFF2-40B4-BE49-F238E27FC236}">
                <a16:creationId xmlns="" xmlns:a16="http://schemas.microsoft.com/office/drawing/2014/main" id="{87870F9C-4459-45C9-BB07-FED09AC4CC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621" y="19297"/>
            <a:ext cx="13439775" cy="756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98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-1259549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4870944" y="-178753"/>
            <a:ext cx="16124238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 err="1"/>
              <a:t>Gliederung</a:t>
            </a:r>
            <a:endParaRPr lang="en-US" dirty="0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4448629" y="1098550"/>
            <a:ext cx="5667375" cy="6419850"/>
          </a:xfrm>
        </p:spPr>
        <p:txBody>
          <a:bodyPr vert="horz">
            <a:normAutofit/>
          </a:bodyPr>
          <a:lstStyle/>
          <a:p>
            <a:pPr lvl="0" rtl="0">
              <a:buSzPct val="45000"/>
              <a:buFont typeface="StarSymbol"/>
              <a:buChar char="●"/>
            </a:pPr>
            <a:r>
              <a:rPr lang="en-US" dirty="0"/>
              <a:t>Functional Style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 dirty="0"/>
              <a:t>Monads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 dirty="0" err="1"/>
              <a:t>Microservices</a:t>
            </a:r>
            <a:endParaRPr lang="en-US" dirty="0"/>
          </a:p>
          <a:p>
            <a:pPr lvl="0" rtl="0">
              <a:buSzPct val="45000"/>
              <a:buFont typeface="StarSymbol"/>
              <a:buChar char="●"/>
            </a:pPr>
            <a:r>
              <a:rPr lang="en-US" dirty="0"/>
              <a:t>REST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 dirty="0" err="1"/>
              <a:t>Docker</a:t>
            </a:r>
            <a:endParaRPr lang="en-US" dirty="0"/>
          </a:p>
          <a:p>
            <a:pPr lvl="0" rtl="0">
              <a:buSzPct val="45000"/>
              <a:buFont typeface="StarSymbol"/>
              <a:buChar char="●"/>
            </a:pPr>
            <a:r>
              <a:rPr lang="en-US" dirty="0"/>
              <a:t>Persistence I: Slick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 dirty="0"/>
              <a:t>Persistence II: </a:t>
            </a:r>
            <a:r>
              <a:rPr lang="en-US" dirty="0" err="1"/>
              <a:t>MongoDB</a:t>
            </a:r>
            <a:endParaRPr lang="en-US" dirty="0"/>
          </a:p>
          <a:p>
            <a:pPr lvl="0" rtl="0">
              <a:buSzPct val="45000"/>
              <a:buFont typeface="StarSymbol"/>
              <a:buChar char="●"/>
            </a:pPr>
            <a:r>
              <a:rPr lang="en-US" dirty="0"/>
              <a:t>Performance Testing: Gatling</a:t>
            </a:r>
          </a:p>
          <a:p>
            <a:pPr lvl="0" rtl="0">
              <a:buSzPct val="45000"/>
              <a:buFont typeface="StarSymbol"/>
              <a:buChar char="●"/>
            </a:pPr>
            <a:r>
              <a:rPr lang="en-US" dirty="0"/>
              <a:t>Futures</a:t>
            </a:r>
          </a:p>
          <a:p>
            <a:pPr lvl="0" rtl="0">
              <a:buSzPct val="45000"/>
              <a:buFont typeface="StarSymbol"/>
              <a:buChar char="●"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535567" y="7021558"/>
            <a:ext cx="398330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6BC450D2-0861-477B-A975-25BD763316ED}" type="slidenum">
              <a:rPr sz="2400"/>
              <a:pPr hangingPunct="0"/>
              <a:t>2</a:t>
            </a:fld>
            <a:endParaRPr lang="en-US" sz="2400" dirty="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-1259549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4615543" y="-137295"/>
            <a:ext cx="16124238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Functional Style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841448" y="7398848"/>
            <a:ext cx="398330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3</a:t>
            </a:fld>
            <a:endParaRPr lang="en-US" sz="2400" dirty="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1" y="1083987"/>
            <a:ext cx="13439775" cy="2121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20784"/>
            <a:ext cx="13439775" cy="396290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-1259549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4630057" y="-213554"/>
            <a:ext cx="16124238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Functional Style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040612" y="7311254"/>
            <a:ext cx="398330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4</a:t>
            </a:fld>
            <a:endParaRPr lang="en-US" sz="2400" dirty="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1" y="991359"/>
            <a:ext cx="13439775" cy="3540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38634"/>
            <a:ext cx="13439775" cy="12246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3" y="6191429"/>
            <a:ext cx="13439775" cy="118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500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-1259549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5341257" y="-167052"/>
            <a:ext cx="12095163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Monads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352492" y="6871124"/>
            <a:ext cx="398330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5</a:t>
            </a:fld>
            <a:endParaRPr lang="en-US" sz="2400" dirty="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914" y="688551"/>
            <a:ext cx="9663314" cy="38186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7" y="4205966"/>
            <a:ext cx="6589964" cy="33781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475" y="4935367"/>
            <a:ext cx="4416696" cy="111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3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-1259549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4680537" y="265935"/>
            <a:ext cx="12095163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 err="1"/>
              <a:t>Microservices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800948" y="6566767"/>
            <a:ext cx="398330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6</a:t>
            </a:fld>
            <a:endParaRPr lang="en-US" sz="2400" dirty="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38299" y="2314085"/>
            <a:ext cx="17497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Schach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70847" y="4078200"/>
            <a:ext cx="3126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Schachlogic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01307" y="4031136"/>
            <a:ext cx="3126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Schachuser</a:t>
            </a:r>
          </a:p>
        </p:txBody>
      </p:sp>
    </p:spTree>
    <p:extLst>
      <p:ext uri="{BB962C8B-B14F-4D97-AF65-F5344CB8AC3E}">
        <p14:creationId xmlns:p14="http://schemas.microsoft.com/office/powerpoint/2010/main" val="348194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5747657" y="0"/>
            <a:ext cx="12095163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REST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933063" y="8250425"/>
            <a:ext cx="398330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7</a:t>
            </a:fld>
            <a:endParaRPr lang="en-US" sz="240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4913"/>
            <a:ext cx="13439775" cy="6135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737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12933063" y="8250425"/>
            <a:ext cx="398330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8</a:t>
            </a:fld>
            <a:endParaRPr lang="en-US" sz="240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177"/>
            <a:ext cx="13439775" cy="7614028"/>
          </a:xfrm>
          <a:prstGeom prst="rect">
            <a:avLst/>
          </a:prstGeom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5239658" y="859059"/>
            <a:ext cx="12095163" cy="764055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 err="1">
                <a:solidFill>
                  <a:schemeClr val="bg1"/>
                </a:solidFill>
              </a:rPr>
              <a:t>Docker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1707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33" y="-1240237"/>
            <a:ext cx="13438942" cy="100792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837900" y="972770"/>
            <a:ext cx="12095163" cy="1204913"/>
          </a:xfrm>
        </p:spPr>
        <p:txBody>
          <a:bodyPr vert="horz">
            <a:spAutoFit/>
          </a:bodyPr>
          <a:lstStyle/>
          <a:p>
            <a:pPr lvl="0" rtl="0"/>
            <a:r>
              <a:rPr lang="en-US" dirty="0"/>
              <a:t>Slick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933063" y="8250425"/>
            <a:ext cx="398330" cy="496842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fld id="{250EBFEF-80A3-4262-8D79-852C24676E3C}" type="slidenum">
              <a:rPr sz="2400"/>
              <a:pPr hangingPunct="0"/>
              <a:t>9</a:t>
            </a:fld>
            <a:endParaRPr lang="en-US" sz="2400">
              <a:latin typeface="Liberation Sans" pitchFamily="18"/>
              <a:ea typeface="Noto Sans CJK SC Regular" pitchFamily="2"/>
              <a:cs typeface="Lohit Devanagari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96" y="3089606"/>
            <a:ext cx="3062616" cy="17674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8649" y="-61434"/>
            <a:ext cx="10080090" cy="795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35719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88</Words>
  <Application>Microsoft Office PowerPoint</Application>
  <PresentationFormat>Custom</PresentationFormat>
  <Paragraphs>70</Paragraphs>
  <Slides>19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Calibri Light</vt:lpstr>
      <vt:lpstr>DejaVu Sans</vt:lpstr>
      <vt:lpstr>Liberation Sans</vt:lpstr>
      <vt:lpstr>Liberation Serif</vt:lpstr>
      <vt:lpstr>Lohit Devanagari</vt:lpstr>
      <vt:lpstr>Noto Sans CJK SC Regular</vt:lpstr>
      <vt:lpstr>StarSymbol</vt:lpstr>
      <vt:lpstr>Default</vt:lpstr>
      <vt:lpstr>Projektpräsentation Softwarearchitekturen</vt:lpstr>
      <vt:lpstr>Gliederung</vt:lpstr>
      <vt:lpstr>Functional Style</vt:lpstr>
      <vt:lpstr>Functional Style</vt:lpstr>
      <vt:lpstr>Monads</vt:lpstr>
      <vt:lpstr>Microservices</vt:lpstr>
      <vt:lpstr>REST</vt:lpstr>
      <vt:lpstr>Docker</vt:lpstr>
      <vt:lpstr>Slick</vt:lpstr>
      <vt:lpstr>Slick</vt:lpstr>
      <vt:lpstr>Slick</vt:lpstr>
      <vt:lpstr>MongoDB</vt:lpstr>
      <vt:lpstr>Gatling</vt:lpstr>
      <vt:lpstr>Gatling</vt:lpstr>
      <vt:lpstr>Gatling</vt:lpstr>
      <vt:lpstr>Futures</vt:lpstr>
      <vt:lpstr>Futures</vt:lpstr>
      <vt:lpstr>Futures</vt:lpstr>
      <vt:lpstr>Spielablauf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Projektpräsentation Softwarearchitekturen</dc:title>
  <dc:creator>nnt</dc:creator>
  <cp:lastModifiedBy>nnt</cp:lastModifiedBy>
  <cp:revision>99</cp:revision>
  <dcterms:created xsi:type="dcterms:W3CDTF">2019-01-19T13:55:59Z</dcterms:created>
  <dcterms:modified xsi:type="dcterms:W3CDTF">2020-07-15T06:43:02Z</dcterms:modified>
</cp:coreProperties>
</file>

<file path=docProps/thumbnail.jpeg>
</file>